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965B-BBF6-4F94-A476-E262504CA50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BB6-A7A3-4D1C-84D4-55DC9B524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33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965B-BBF6-4F94-A476-E262504CA50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BB6-A7A3-4D1C-84D4-55DC9B524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28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965B-BBF6-4F94-A476-E262504CA50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BB6-A7A3-4D1C-84D4-55DC9B524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075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965B-BBF6-4F94-A476-E262504CA50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BB6-A7A3-4D1C-84D4-55DC9B5249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30305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965B-BBF6-4F94-A476-E262504CA50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BB6-A7A3-4D1C-84D4-55DC9B524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732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965B-BBF6-4F94-A476-E262504CA50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BB6-A7A3-4D1C-84D4-55DC9B524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6668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965B-BBF6-4F94-A476-E262504CA50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BB6-A7A3-4D1C-84D4-55DC9B524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224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965B-BBF6-4F94-A476-E262504CA50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BB6-A7A3-4D1C-84D4-55DC9B524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351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965B-BBF6-4F94-A476-E262504CA50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BB6-A7A3-4D1C-84D4-55DC9B524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792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965B-BBF6-4F94-A476-E262504CA50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BB6-A7A3-4D1C-84D4-55DC9B524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50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965B-BBF6-4F94-A476-E262504CA50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BB6-A7A3-4D1C-84D4-55DC9B524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68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965B-BBF6-4F94-A476-E262504CA50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BB6-A7A3-4D1C-84D4-55DC9B524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81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965B-BBF6-4F94-A476-E262504CA50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BB6-A7A3-4D1C-84D4-55DC9B524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89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965B-BBF6-4F94-A476-E262504CA50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BB6-A7A3-4D1C-84D4-55DC9B524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04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965B-BBF6-4F94-A476-E262504CA50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BB6-A7A3-4D1C-84D4-55DC9B524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229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965B-BBF6-4F94-A476-E262504CA50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BB6-A7A3-4D1C-84D4-55DC9B524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100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965B-BBF6-4F94-A476-E262504CA50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BB6-A7A3-4D1C-84D4-55DC9B524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42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AC965B-BBF6-4F94-A476-E262504CA50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CCBB6-A7A3-4D1C-84D4-55DC9B524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081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800" dirty="0"/>
              <a:t>Курс «Основи галузевої комунікації та перекладу»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3</a:t>
            </a:r>
            <a:r>
              <a:rPr lang="uk-UA" sz="3200" dirty="0" smtClean="0"/>
              <a:t>0 </a:t>
            </a:r>
            <a:r>
              <a:rPr lang="uk-UA" sz="3200" dirty="0" smtClean="0"/>
              <a:t>годин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3666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800" dirty="0"/>
              <a:t>Кафедра </a:t>
            </a:r>
            <a:r>
              <a:rPr lang="uk-UA" sz="4800" dirty="0" err="1"/>
              <a:t>перекладознавства</a:t>
            </a:r>
            <a:r>
              <a:rPr lang="uk-UA" sz="4800" dirty="0"/>
              <a:t> та прикладної лінгвістики </a:t>
            </a:r>
            <a:endParaRPr lang="ru-RU" sz="4800" dirty="0"/>
          </a:p>
          <a:p>
            <a:pPr marL="0" indent="0">
              <a:buNone/>
            </a:pPr>
            <a:r>
              <a:rPr lang="uk-UA" sz="4800" dirty="0" smtClean="0"/>
              <a:t>  ХДУ</a:t>
            </a:r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31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372071"/>
            <a:ext cx="9404723" cy="140053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   </a:t>
            </a:r>
            <a:r>
              <a:rPr lang="uk-UA" sz="3600" dirty="0" smtClean="0"/>
              <a:t>Завдання </a:t>
            </a:r>
            <a:r>
              <a:rPr lang="uk-UA" sz="3600" dirty="0"/>
              <a:t>курсу:</a:t>
            </a:r>
            <a:endParaRPr lang="ru-RU" sz="3600" dirty="0"/>
          </a:p>
          <a:p>
            <a:pPr lvl="0"/>
            <a:r>
              <a:rPr lang="uk-UA" dirty="0"/>
              <a:t>Подолати </a:t>
            </a:r>
            <a:r>
              <a:rPr lang="uk-UA" dirty="0" err="1"/>
              <a:t>мовний</a:t>
            </a:r>
            <a:r>
              <a:rPr lang="uk-UA" dirty="0"/>
              <a:t> бар</a:t>
            </a:r>
            <a:r>
              <a:rPr lang="en-US" dirty="0"/>
              <a:t>’</a:t>
            </a:r>
            <a:r>
              <a:rPr lang="uk-UA" dirty="0" err="1"/>
              <a:t>єр</a:t>
            </a:r>
            <a:endParaRPr lang="ru-RU" dirty="0"/>
          </a:p>
          <a:p>
            <a:pPr lvl="0"/>
            <a:r>
              <a:rPr lang="uk-UA" dirty="0"/>
              <a:t>Оволодіти навичками професійного спілкування</a:t>
            </a:r>
            <a:endParaRPr lang="ru-RU" dirty="0"/>
          </a:p>
          <a:p>
            <a:pPr lvl="0"/>
            <a:r>
              <a:rPr lang="uk-UA" dirty="0"/>
              <a:t>Ознайомитись з основами діалогового спілкування англійською мовою</a:t>
            </a:r>
            <a:endParaRPr lang="ru-RU" dirty="0"/>
          </a:p>
          <a:p>
            <a:pPr lvl="0"/>
            <a:r>
              <a:rPr lang="uk-UA" dirty="0"/>
              <a:t>Засвоїти базовий матеріал, необхідний для спілкування у сфері </a:t>
            </a:r>
            <a:r>
              <a:rPr lang="uk-UA" dirty="0" err="1"/>
              <a:t>готельно</a:t>
            </a:r>
            <a:r>
              <a:rPr lang="uk-UA" dirty="0"/>
              <a:t>-ресторанної справи</a:t>
            </a:r>
            <a:endParaRPr lang="ru-RU" dirty="0"/>
          </a:p>
          <a:p>
            <a:pPr lvl="0"/>
            <a:r>
              <a:rPr lang="uk-UA" dirty="0"/>
              <a:t>Навчитися укладати необхідні галузеві документи (меню, перелік послуг, тощо).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4600" y="611536"/>
            <a:ext cx="2455253" cy="19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12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/>
              <a:t>За основу курсу буде взято сучасні підручники, в яких містяться розмовні вправи для роботи у групах. Ці вправи підготують слухачів курсу до професійного спілкування англійською мовою. </a:t>
            </a:r>
            <a:endParaRPr lang="ru-RU" sz="3600" dirty="0"/>
          </a:p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7924" y="188468"/>
            <a:ext cx="3121152" cy="186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48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/>
              <a:t>Всі заняття доповнюються інформацією, що допоможе подолати міжкультурні розбіжності у галузевому спілкуванні.</a:t>
            </a:r>
            <a:r>
              <a:rPr lang="ru-RU" sz="3600" dirty="0"/>
              <a:t> </a:t>
            </a:r>
          </a:p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5000" y="188468"/>
            <a:ext cx="3490976" cy="261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40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104</Words>
  <Application>Microsoft Office PowerPoint</Application>
  <PresentationFormat>Произвольный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Ион</vt:lpstr>
      <vt:lpstr>Курс «Основи галузевої комунікації та перекладу» 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«Основи галузевої комунікації та перекладу»</dc:title>
  <dc:creator>Пользователь</dc:creator>
  <cp:lastModifiedBy>npasenchuk</cp:lastModifiedBy>
  <cp:revision>4</cp:revision>
  <dcterms:created xsi:type="dcterms:W3CDTF">2019-03-10T13:14:48Z</dcterms:created>
  <dcterms:modified xsi:type="dcterms:W3CDTF">2020-02-05T10:53:35Z</dcterms:modified>
</cp:coreProperties>
</file>